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5" r:id="rId10"/>
    <p:sldId id="266" r:id="rId11"/>
    <p:sldId id="274" r:id="rId12"/>
    <p:sldId id="267" r:id="rId13"/>
    <p:sldId id="270" r:id="rId14"/>
    <p:sldId id="271" r:id="rId15"/>
    <p:sldId id="269" r:id="rId16"/>
    <p:sldId id="262" r:id="rId17"/>
    <p:sldId id="272" r:id="rId18"/>
    <p:sldId id="268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9E3C1B9-9D9D-4536-8CAE-E78E67884CF8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0039D27-C9ED-475D-AE7F-CCB1EB6F8D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C1B9-9D9D-4536-8CAE-E78E67884CF8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39D27-C9ED-475D-AE7F-CCB1EB6F8D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C1B9-9D9D-4536-8CAE-E78E67884CF8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39D27-C9ED-475D-AE7F-CCB1EB6F8D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C1B9-9D9D-4536-8CAE-E78E67884CF8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39D27-C9ED-475D-AE7F-CCB1EB6F8D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C1B9-9D9D-4536-8CAE-E78E67884CF8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39D27-C9ED-475D-AE7F-CCB1EB6F8D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C1B9-9D9D-4536-8CAE-E78E67884CF8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39D27-C9ED-475D-AE7F-CCB1EB6F8D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9E3C1B9-9D9D-4536-8CAE-E78E67884CF8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0039D27-C9ED-475D-AE7F-CCB1EB6F8DD9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9E3C1B9-9D9D-4536-8CAE-E78E67884CF8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0039D27-C9ED-475D-AE7F-CCB1EB6F8D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C1B9-9D9D-4536-8CAE-E78E67884CF8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39D27-C9ED-475D-AE7F-CCB1EB6F8D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C1B9-9D9D-4536-8CAE-E78E67884CF8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39D27-C9ED-475D-AE7F-CCB1EB6F8D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C1B9-9D9D-4536-8CAE-E78E67884CF8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39D27-C9ED-475D-AE7F-CCB1EB6F8D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9E3C1B9-9D9D-4536-8CAE-E78E67884CF8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0039D27-C9ED-475D-AE7F-CCB1EB6F8DD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1\Desktop\941_1338431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277056"/>
            <a:ext cx="8143900" cy="458094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857232"/>
            <a:ext cx="89297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Молодежное правоохранительное движение Республики </a:t>
            </a:r>
            <a:r>
              <a:rPr lang="ru-RU" sz="2000" b="1" dirty="0" smtClean="0">
                <a:solidFill>
                  <a:srgbClr val="002060"/>
                </a:solidFill>
              </a:rPr>
              <a:t>Татарстан – </a:t>
            </a:r>
            <a:r>
              <a:rPr lang="ru-RU" sz="2000" b="1" dirty="0">
                <a:solidFill>
                  <a:srgbClr val="002060"/>
                </a:solidFill>
              </a:rPr>
              <a:t>это уникальное явление в новейшей истории не только Татарстана, но и России.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11\Desktop\форпост фото ветераны\IMG_03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00105"/>
            <a:ext cx="8786842" cy="5857895"/>
          </a:xfrm>
          <a:prstGeom prst="rect">
            <a:avLst/>
          </a:prstGeom>
          <a:noFill/>
        </p:spPr>
      </p:pic>
      <p:pic>
        <p:nvPicPr>
          <p:cNvPr id="3" name="Picture 2" descr="C:\Users\11\Desktop\941_1338431_big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21636" r="24278"/>
          <a:stretch>
            <a:fillRect/>
          </a:stretch>
        </p:blipFill>
        <p:spPr bwMode="auto">
          <a:xfrm>
            <a:off x="0" y="5572140"/>
            <a:ext cx="1236398" cy="1285860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11\Desktop\семья\флешка телефона июль 2018\Pictures\VK_Saved_Photo_ 6366267390110113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9144000" cy="6143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uddm-almet.ru/media/k2/galleries/148/CZBExEos00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381"/>
            <a:ext cx="9144000" cy="6093620"/>
          </a:xfrm>
          <a:prstGeom prst="rect">
            <a:avLst/>
          </a:prstGeom>
          <a:noFill/>
        </p:spPr>
      </p:pic>
      <p:pic>
        <p:nvPicPr>
          <p:cNvPr id="3" name="Picture 2" descr="C:\Users\11\Desktop\941_1338431_big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21636" r="24278"/>
          <a:stretch>
            <a:fillRect/>
          </a:stretch>
        </p:blipFill>
        <p:spPr bwMode="auto">
          <a:xfrm>
            <a:off x="0" y="5643602"/>
            <a:ext cx="1236398" cy="1285860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11\Desktop\семья\флешка телефона июль 2018\Pictures\VK_Saved_Photo_ 6366266914412425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1"/>
            <a:ext cx="9144000" cy="6096000"/>
          </a:xfrm>
          <a:prstGeom prst="rect">
            <a:avLst/>
          </a:prstGeom>
          <a:noFill/>
        </p:spPr>
      </p:pic>
      <p:pic>
        <p:nvPicPr>
          <p:cNvPr id="3" name="Picture 2" descr="C:\Users\11\Desktop\941_1338431_big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21636" r="24278"/>
          <a:stretch>
            <a:fillRect/>
          </a:stretch>
        </p:blipFill>
        <p:spPr bwMode="auto">
          <a:xfrm>
            <a:off x="0" y="5572140"/>
            <a:ext cx="1236398" cy="1285860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11\Desktop\семья\флешка телефона июль 2018\Pictures\VK_Saved_Photo_ 6366266947608774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</p:spPr>
      </p:pic>
      <p:pic>
        <p:nvPicPr>
          <p:cNvPr id="3" name="Picture 2" descr="C:\Users\11\Desktop\941_1338431_big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21636" r="24278"/>
          <a:stretch>
            <a:fillRect/>
          </a:stretch>
        </p:blipFill>
        <p:spPr bwMode="auto">
          <a:xfrm>
            <a:off x="0" y="5572140"/>
            <a:ext cx="1236398" cy="1285860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11\Desktop\семья\телефон апрель 2018\WhatsApp фотки\IMG-20180419-WA0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2190"/>
            <a:ext cx="9144000" cy="6093619"/>
          </a:xfrm>
          <a:prstGeom prst="rect">
            <a:avLst/>
          </a:prstGeom>
          <a:noFill/>
        </p:spPr>
      </p:pic>
      <p:pic>
        <p:nvPicPr>
          <p:cNvPr id="3" name="Picture 2" descr="C:\Users\11\Desktop\941_1338431_big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21636" r="24278"/>
          <a:stretch>
            <a:fillRect/>
          </a:stretch>
        </p:blipFill>
        <p:spPr bwMode="auto">
          <a:xfrm>
            <a:off x="0" y="5572140"/>
            <a:ext cx="1236398" cy="1285860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11\Desktop\форпост фото ветераны\IMG20180509131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642918"/>
            <a:ext cx="5000628" cy="3750471"/>
          </a:xfrm>
          <a:prstGeom prst="rect">
            <a:avLst/>
          </a:prstGeom>
          <a:noFill/>
        </p:spPr>
      </p:pic>
      <p:pic>
        <p:nvPicPr>
          <p:cNvPr id="4" name="Picture 2" descr="C:\Users\11\Desktop\941_1338431_big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21636" r="24278"/>
          <a:stretch>
            <a:fillRect/>
          </a:stretch>
        </p:blipFill>
        <p:spPr bwMode="auto">
          <a:xfrm>
            <a:off x="0" y="5572140"/>
            <a:ext cx="1236398" cy="1285860"/>
          </a:xfrm>
          <a:prstGeom prst="ellipse">
            <a:avLst/>
          </a:prstGeom>
          <a:noFill/>
        </p:spPr>
      </p:pic>
      <p:pic>
        <p:nvPicPr>
          <p:cNvPr id="19459" name="Picture 3" descr="C:\Users\11\Desktop\2015-2018\2016-17 уч год\форпост\фото форпост\QsfQN4dPzD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3287516"/>
            <a:ext cx="5357818" cy="35704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11\Desktop\форпост фото ветераны\IMG-20180412-WA00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80"/>
            <a:ext cx="9144000" cy="6079331"/>
          </a:xfrm>
          <a:prstGeom prst="rect">
            <a:avLst/>
          </a:prstGeom>
          <a:noFill/>
        </p:spPr>
      </p:pic>
      <p:pic>
        <p:nvPicPr>
          <p:cNvPr id="3" name="Picture 2" descr="C:\Users\11\Desktop\941_1338431_big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21636" r="24278"/>
          <a:stretch>
            <a:fillRect/>
          </a:stretch>
        </p:blipFill>
        <p:spPr bwMode="auto">
          <a:xfrm>
            <a:off x="0" y="5572140"/>
            <a:ext cx="1236398" cy="1285860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C:\Users\11\Desktop\семья\телефон апрель 2018\WhatsApp фотки\IMG-20180418-WA00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9334"/>
            <a:ext cx="9144000" cy="6079331"/>
          </a:xfrm>
          <a:prstGeom prst="rect">
            <a:avLst/>
          </a:prstGeom>
          <a:noFill/>
        </p:spPr>
      </p:pic>
      <p:pic>
        <p:nvPicPr>
          <p:cNvPr id="3" name="Picture 2" descr="C:\Users\11\Desktop\941_1338431_big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21636" r="24278"/>
          <a:stretch>
            <a:fillRect/>
          </a:stretch>
        </p:blipFill>
        <p:spPr bwMode="auto">
          <a:xfrm>
            <a:off x="0" y="5572140"/>
            <a:ext cx="1236398" cy="1285860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928670"/>
            <a:ext cx="8715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Молодежное правоохранительное движение Республики Татарстан – это уникальное явление в новейшей истории не только Татарстана, но и России.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Picture 2" descr="C:\Users\11\Desktop\941_1338431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277056"/>
            <a:ext cx="8143900" cy="4580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11\Desktop\форпост фото ветераны\IMG-20180418-WA0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80"/>
            <a:ext cx="9144000" cy="6079331"/>
          </a:xfrm>
          <a:prstGeom prst="rect">
            <a:avLst/>
          </a:prstGeom>
          <a:noFill/>
        </p:spPr>
      </p:pic>
      <p:pic>
        <p:nvPicPr>
          <p:cNvPr id="4" name="Picture 2" descr="C:\Users\11\Desktop\941_1338431_big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21636" r="24278"/>
          <a:stretch>
            <a:fillRect/>
          </a:stretch>
        </p:blipFill>
        <p:spPr bwMode="auto">
          <a:xfrm>
            <a:off x="0" y="5286388"/>
            <a:ext cx="1511158" cy="1571612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1\Desktop\форпост фото ветераны\IMG-20170407-WA00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32"/>
            <a:ext cx="9167837" cy="5500702"/>
          </a:xfrm>
          <a:prstGeom prst="rect">
            <a:avLst/>
          </a:prstGeom>
          <a:noFill/>
        </p:spPr>
      </p:pic>
      <p:pic>
        <p:nvPicPr>
          <p:cNvPr id="3" name="Picture 2" descr="C:\Users\11\Desktop\941_1338431_big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21636" r="24278"/>
          <a:stretch>
            <a:fillRect/>
          </a:stretch>
        </p:blipFill>
        <p:spPr bwMode="auto">
          <a:xfrm>
            <a:off x="0" y="5357826"/>
            <a:ext cx="1442468" cy="1500174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1\Desktop\форпост фото ветераны\IMG-20170407-WA00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144000" cy="5486400"/>
          </a:xfrm>
          <a:prstGeom prst="rect">
            <a:avLst/>
          </a:prstGeom>
          <a:noFill/>
        </p:spPr>
      </p:pic>
      <p:pic>
        <p:nvPicPr>
          <p:cNvPr id="3" name="Picture 2" descr="C:\Users\11\Desktop\941_1338431_big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21636" r="24278"/>
          <a:stretch>
            <a:fillRect/>
          </a:stretch>
        </p:blipFill>
        <p:spPr bwMode="auto">
          <a:xfrm>
            <a:off x="0" y="5286388"/>
            <a:ext cx="1511158" cy="1571612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1\Desktop\кибердружи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2918"/>
            <a:ext cx="5943600" cy="3333750"/>
          </a:xfrm>
          <a:prstGeom prst="rect">
            <a:avLst/>
          </a:prstGeom>
          <a:noFill/>
        </p:spPr>
      </p:pic>
      <p:pic>
        <p:nvPicPr>
          <p:cNvPr id="4099" name="Picture 3" descr="C:\Users\11\Desktop\кибердржина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2998067"/>
            <a:ext cx="5357818" cy="3859933"/>
          </a:xfrm>
          <a:prstGeom prst="rect">
            <a:avLst/>
          </a:prstGeom>
          <a:noFill/>
        </p:spPr>
      </p:pic>
      <p:pic>
        <p:nvPicPr>
          <p:cNvPr id="4101" name="Picture 5" descr="https://ds04.infourok.ru/uploads/ex/076a/000f2299-99198094/img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05478" y="500042"/>
            <a:ext cx="3238522" cy="2428892"/>
          </a:xfrm>
          <a:prstGeom prst="rect">
            <a:avLst/>
          </a:prstGeom>
          <a:noFill/>
        </p:spPr>
      </p:pic>
      <p:pic>
        <p:nvPicPr>
          <p:cNvPr id="4103" name="Picture 7" descr="https://present5.com/presentforday2/20170304/1488522171531719_images/1488522171531719_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14346" y="3964796"/>
            <a:ext cx="3857604" cy="2893204"/>
          </a:xfrm>
          <a:prstGeom prst="rect">
            <a:avLst/>
          </a:prstGeom>
          <a:noFill/>
        </p:spPr>
      </p:pic>
      <p:pic>
        <p:nvPicPr>
          <p:cNvPr id="6" name="Picture 2" descr="C:\Users\11\Desktop\941_1338431_big.jpg"/>
          <p:cNvPicPr>
            <a:picLocks noChangeAspect="1" noChangeArrowheads="1"/>
          </p:cNvPicPr>
          <p:nvPr/>
        </p:nvPicPr>
        <p:blipFill>
          <a:blip r:embed="rId6" cstate="print">
            <a:lum/>
          </a:blip>
          <a:srcRect l="21636" r="24278"/>
          <a:stretch>
            <a:fillRect/>
          </a:stretch>
        </p:blipFill>
        <p:spPr bwMode="auto">
          <a:xfrm>
            <a:off x="0" y="5572140"/>
            <a:ext cx="1236398" cy="1285860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Users\11\Desktop\2015-2018\2016-17 уч год\форпост\фото форпост\XnXe_7YG79Q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221761"/>
            <a:ext cx="4013211" cy="5636239"/>
          </a:xfrm>
          <a:prstGeom prst="rect">
            <a:avLst/>
          </a:prstGeom>
          <a:noFill/>
        </p:spPr>
      </p:pic>
      <p:pic>
        <p:nvPicPr>
          <p:cNvPr id="3" name="Picture 2" descr="C:\Users\11\Desktop\2015-2018\2016-17 уч год\форпост\фото форпост\14725789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41744"/>
            <a:ext cx="5358290" cy="3016256"/>
          </a:xfrm>
          <a:prstGeom prst="rect">
            <a:avLst/>
          </a:prstGeom>
          <a:noFill/>
        </p:spPr>
      </p:pic>
      <p:pic>
        <p:nvPicPr>
          <p:cNvPr id="4" name="Picture 2" descr="C:\Users\11\Desktop\2015-2018\2017-18\форпост\фото форпост\1442912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28670"/>
            <a:ext cx="4286248" cy="3214686"/>
          </a:xfrm>
          <a:prstGeom prst="rect">
            <a:avLst/>
          </a:prstGeom>
          <a:noFill/>
        </p:spPr>
      </p:pic>
      <p:pic>
        <p:nvPicPr>
          <p:cNvPr id="5" name="Picture 2" descr="C:\Users\11\Desktop\941_1338431_big.jpg"/>
          <p:cNvPicPr>
            <a:picLocks noChangeAspect="1" noChangeArrowheads="1"/>
          </p:cNvPicPr>
          <p:nvPr/>
        </p:nvPicPr>
        <p:blipFill>
          <a:blip r:embed="rId5" cstate="print">
            <a:lum/>
          </a:blip>
          <a:srcRect l="21636" r="24278"/>
          <a:stretch>
            <a:fillRect/>
          </a:stretch>
        </p:blipFill>
        <p:spPr bwMode="auto">
          <a:xfrm>
            <a:off x="0" y="5572140"/>
            <a:ext cx="1236398" cy="1285860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11\Desktop\форпост фото ветераны\IMG-20180412-WA0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57628"/>
            <a:ext cx="4512898" cy="3000372"/>
          </a:xfrm>
          <a:prstGeom prst="rect">
            <a:avLst/>
          </a:prstGeom>
          <a:noFill/>
        </p:spPr>
      </p:pic>
      <p:pic>
        <p:nvPicPr>
          <p:cNvPr id="21507" name="Picture 3" descr="C:\Users\11\Desktop\семья\телефон апрель 2018\WhatsApp фотки\IMG-20180412-WA00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57624"/>
            <a:ext cx="4500562" cy="2992170"/>
          </a:xfrm>
          <a:prstGeom prst="rect">
            <a:avLst/>
          </a:prstGeom>
          <a:noFill/>
        </p:spPr>
      </p:pic>
      <p:pic>
        <p:nvPicPr>
          <p:cNvPr id="21508" name="Picture 4" descr="C:\Users\11\Desktop\семья\телефон апрель 2018\WhatsApp фотки\IMG-20180412-WA00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38553" y="928670"/>
            <a:ext cx="4405447" cy="2928933"/>
          </a:xfrm>
          <a:prstGeom prst="rect">
            <a:avLst/>
          </a:prstGeom>
          <a:noFill/>
          <a:scene3d>
            <a:camera prst="orthographicFront">
              <a:rot lat="0" lon="11400000" rev="0"/>
            </a:camera>
            <a:lightRig rig="threePt" dir="t"/>
          </a:scene3d>
        </p:spPr>
      </p:pic>
      <p:pic>
        <p:nvPicPr>
          <p:cNvPr id="21509" name="Picture 5" descr="C:\Users\11\Desktop\семья\телефон апрель 2018\WhatsApp фотки\IMG-20180412-WA006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3960820"/>
            <a:ext cx="4357686" cy="2897180"/>
          </a:xfrm>
          <a:prstGeom prst="rect">
            <a:avLst/>
          </a:prstGeom>
          <a:noFill/>
        </p:spPr>
      </p:pic>
      <p:pic>
        <p:nvPicPr>
          <p:cNvPr id="6" name="Picture 2" descr="C:\Users\11\Desktop\941_1338431_big.jpg"/>
          <p:cNvPicPr>
            <a:picLocks noChangeAspect="1" noChangeArrowheads="1"/>
          </p:cNvPicPr>
          <p:nvPr/>
        </p:nvPicPr>
        <p:blipFill>
          <a:blip r:embed="rId6" cstate="print">
            <a:lum/>
          </a:blip>
          <a:srcRect l="21636" r="24278"/>
          <a:stretch>
            <a:fillRect/>
          </a:stretch>
        </p:blipFill>
        <p:spPr bwMode="auto">
          <a:xfrm>
            <a:off x="0" y="5572140"/>
            <a:ext cx="1236398" cy="1285860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C:\Users\11\Desktop\форпост фото ветераны\IMG-20180418-WA0002.jpg"/>
          <p:cNvPicPr>
            <a:picLocks noChangeAspect="1" noChangeArrowheads="1"/>
          </p:cNvPicPr>
          <p:nvPr/>
        </p:nvPicPr>
        <p:blipFill>
          <a:blip r:embed="rId2" cstate="print"/>
          <a:srcRect l="8046" t="13557" r="6896" b="8644"/>
          <a:stretch>
            <a:fillRect/>
          </a:stretch>
        </p:blipFill>
        <p:spPr bwMode="auto">
          <a:xfrm>
            <a:off x="0" y="3214686"/>
            <a:ext cx="5991228" cy="3643314"/>
          </a:xfrm>
          <a:prstGeom prst="rect">
            <a:avLst/>
          </a:prstGeom>
          <a:noFill/>
        </p:spPr>
      </p:pic>
      <p:pic>
        <p:nvPicPr>
          <p:cNvPr id="20485" name="Picture 5" descr="C:\Users\11\Desktop\фото\IMG-20171219-WA0027.jpg"/>
          <p:cNvPicPr>
            <a:picLocks noChangeAspect="1" noChangeArrowheads="1"/>
          </p:cNvPicPr>
          <p:nvPr/>
        </p:nvPicPr>
        <p:blipFill>
          <a:blip r:embed="rId3" cstate="print"/>
          <a:srcRect r="29508" b="25197"/>
          <a:stretch>
            <a:fillRect/>
          </a:stretch>
        </p:blipFill>
        <p:spPr bwMode="auto">
          <a:xfrm>
            <a:off x="5000628" y="500042"/>
            <a:ext cx="4143372" cy="3143272"/>
          </a:xfrm>
          <a:prstGeom prst="rect">
            <a:avLst/>
          </a:prstGeom>
          <a:noFill/>
        </p:spPr>
      </p:pic>
      <p:pic>
        <p:nvPicPr>
          <p:cNvPr id="20486" name="Picture 6" descr="C:\Users\11\Desktop\форпост фото ветераны\IMG-20180418-WA0017.jpg"/>
          <p:cNvPicPr>
            <a:picLocks noChangeAspect="1" noChangeArrowheads="1"/>
          </p:cNvPicPr>
          <p:nvPr/>
        </p:nvPicPr>
        <p:blipFill>
          <a:blip r:embed="rId4" cstate="print"/>
          <a:srcRect l="15053" t="22643" r="13979" b="14281"/>
          <a:stretch>
            <a:fillRect/>
          </a:stretch>
        </p:blipFill>
        <p:spPr bwMode="auto">
          <a:xfrm>
            <a:off x="0" y="500042"/>
            <a:ext cx="4714908" cy="2786082"/>
          </a:xfrm>
          <a:prstGeom prst="rect">
            <a:avLst/>
          </a:prstGeom>
          <a:noFill/>
        </p:spPr>
      </p:pic>
      <p:pic>
        <p:nvPicPr>
          <p:cNvPr id="7" name="Picture 2" descr="C:\Users\11\Desktop\941_1338431_big.jpg"/>
          <p:cNvPicPr>
            <a:picLocks noChangeAspect="1" noChangeArrowheads="1"/>
          </p:cNvPicPr>
          <p:nvPr/>
        </p:nvPicPr>
        <p:blipFill>
          <a:blip r:embed="rId5" cstate="print">
            <a:lum/>
          </a:blip>
          <a:srcRect l="21636" r="24278"/>
          <a:stretch>
            <a:fillRect/>
          </a:stretch>
        </p:blipFill>
        <p:spPr bwMode="auto">
          <a:xfrm>
            <a:off x="0" y="5572140"/>
            <a:ext cx="1236398" cy="1285860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11\Desktop\форпост фото ветераны\IMG_0373.JPG"/>
          <p:cNvPicPr>
            <a:picLocks noChangeAspect="1" noChangeArrowheads="1"/>
          </p:cNvPicPr>
          <p:nvPr/>
        </p:nvPicPr>
        <p:blipFill>
          <a:blip r:embed="rId2" cstate="print"/>
          <a:srcRect l="31579"/>
          <a:stretch>
            <a:fillRect/>
          </a:stretch>
        </p:blipFill>
        <p:spPr bwMode="auto">
          <a:xfrm>
            <a:off x="1428728" y="871881"/>
            <a:ext cx="6143636" cy="5986119"/>
          </a:xfrm>
          <a:prstGeom prst="rect">
            <a:avLst/>
          </a:prstGeom>
          <a:noFill/>
        </p:spPr>
      </p:pic>
      <p:pic>
        <p:nvPicPr>
          <p:cNvPr id="3" name="Picture 2" descr="C:\Users\11\Desktop\941_1338431_big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21636" r="24278"/>
          <a:stretch>
            <a:fillRect/>
          </a:stretch>
        </p:blipFill>
        <p:spPr bwMode="auto">
          <a:xfrm>
            <a:off x="0" y="5572140"/>
            <a:ext cx="1236398" cy="1285860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164</TotalTime>
  <Words>40</Words>
  <Application>Microsoft Office PowerPoint</Application>
  <PresentationFormat>Экран (4:3)</PresentationFormat>
  <Paragraphs>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Городская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11</cp:lastModifiedBy>
  <cp:revision>15</cp:revision>
  <dcterms:created xsi:type="dcterms:W3CDTF">2019-03-17T16:02:56Z</dcterms:created>
  <dcterms:modified xsi:type="dcterms:W3CDTF">2019-03-17T18:47:55Z</dcterms:modified>
</cp:coreProperties>
</file>